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3" autoAdjust="0"/>
    <p:restoredTop sz="94660"/>
  </p:normalViewPr>
  <p:slideViewPr>
    <p:cSldViewPr>
      <p:cViewPr varScale="1">
        <p:scale>
          <a:sx n="78" d="100"/>
          <a:sy n="7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sz="4800" dirty="0" smtClean="0"/>
              <a:t>Mål med oppgaven</a:t>
            </a:r>
            <a:endParaRPr lang="nb-NO" sz="48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- fremme samarbeid og motivasjon hos elever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- bruke regning som grunnleggende ferdighet i engelsk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- vise hvordan regning og tallforståelse kan brukes i praktisk engelsk (eller annet språk)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 </a:t>
            </a:r>
          </a:p>
          <a:p>
            <a:endParaRPr lang="nb-NO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Klassen deles inn i  4 grupper. Hver gruppe får et oppdrag som skal presenteres til klassen senere.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nb-NO" dirty="0" smtClean="0"/>
          </a:p>
          <a:p>
            <a:pPr algn="ctr">
              <a:buNone/>
            </a:pPr>
            <a:endParaRPr lang="nb-NO" dirty="0" smtClean="0"/>
          </a:p>
          <a:p>
            <a:pPr algn="ctr">
              <a:buNone/>
            </a:pPr>
            <a:r>
              <a:rPr lang="nb-NO" dirty="0" smtClean="0"/>
              <a:t>LAG EN DRAMATISERING OM EN REISE TIL ET VALGFRIT ENGELSKTALENDE LAND (for eksampel, USA, CANADA, AUSTALIA, etc.)</a:t>
            </a:r>
          </a:p>
          <a:p>
            <a:endParaRPr lang="nb-NO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147248" cy="1156990"/>
          </a:xfrm>
        </p:spPr>
        <p:txBody>
          <a:bodyPr>
            <a:noAutofit/>
          </a:bodyPr>
          <a:lstStyle/>
          <a:p>
            <a:r>
              <a:rPr lang="nb-NO" sz="6600" dirty="0" smtClean="0">
                <a:solidFill>
                  <a:srgbClr val="7030A0"/>
                </a:solidFill>
              </a:rPr>
              <a:t>Situasjoner som dramatiseringen kan innholde</a:t>
            </a:r>
            <a:endParaRPr lang="nb-NO" sz="6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valuta veksling</a:t>
            </a:r>
            <a:endParaRPr lang="nb-NO" dirty="0"/>
          </a:p>
        </p:txBody>
      </p:sp>
      <p:pic>
        <p:nvPicPr>
          <p:cNvPr id="5" name="Plassholder for bilde 4" descr="item_122876844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innsjekking på et hotell</a:t>
            </a:r>
            <a:endParaRPr lang="nb-NO" dirty="0"/>
          </a:p>
        </p:txBody>
      </p:sp>
      <p:pic>
        <p:nvPicPr>
          <p:cNvPr id="5" name="Plassholder for bilde 4" descr="rec_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33" r="5533"/>
          <a:stretch>
            <a:fillRect/>
          </a:stretch>
        </p:blipFill>
        <p:spPr/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klokkeslett</a:t>
            </a:r>
            <a:endParaRPr lang="nb-NO" dirty="0"/>
          </a:p>
        </p:txBody>
      </p:sp>
      <p:pic>
        <p:nvPicPr>
          <p:cNvPr id="5" name="Plassholder for bilde 4" descr="iCASQBSQ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78088" y="1024255"/>
            <a:ext cx="4114800" cy="3291840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omtåle distanser</a:t>
            </a:r>
            <a:endParaRPr lang="nb-NO" dirty="0"/>
          </a:p>
        </p:txBody>
      </p:sp>
      <p:pic>
        <p:nvPicPr>
          <p:cNvPr id="5" name="Plassholder for bilde 4" descr="iCAIEAT6X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842518"/>
            <a:ext cx="5486400" cy="3655314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ta taxi og </a:t>
            </a:r>
            <a:r>
              <a:rPr lang="nb-NO" dirty="0" err="1" smtClean="0"/>
              <a:t>foklær</a:t>
            </a:r>
            <a:r>
              <a:rPr lang="nb-NO" dirty="0" smtClean="0"/>
              <a:t> adresse</a:t>
            </a:r>
            <a:endParaRPr lang="nb-NO" dirty="0"/>
          </a:p>
        </p:txBody>
      </p:sp>
      <p:pic>
        <p:nvPicPr>
          <p:cNvPr id="5" name="Plassholder for bilde 4" descr="iCA84IFP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710746"/>
            <a:ext cx="5486400" cy="3918857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79</Words>
  <Application>Microsoft Office PowerPoint</Application>
  <PresentationFormat>Skjermfremvisning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8</vt:i4>
      </vt:variant>
    </vt:vector>
  </HeadingPairs>
  <TitlesOfParts>
    <vt:vector size="9" baseType="lpstr">
      <vt:lpstr>Kontortema</vt:lpstr>
      <vt:lpstr>Mål med oppgaven</vt:lpstr>
      <vt:lpstr>Klassen deles inn i  4 grupper. Hver gruppe får et oppdrag som skal presenteres til klassen senere.</vt:lpstr>
      <vt:lpstr>Situasjoner som dramatiseringen kan innholde</vt:lpstr>
      <vt:lpstr>valuta veksling</vt:lpstr>
      <vt:lpstr>innsjekking på et hotell</vt:lpstr>
      <vt:lpstr>klokkeslett</vt:lpstr>
      <vt:lpstr>omtåle distanser</vt:lpstr>
      <vt:lpstr>ta taxi og foklær adresse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Mål med oppgaven</dc:title>
  <dc:creator>Elena</dc:creator>
  <cp:lastModifiedBy>Elena</cp:lastModifiedBy>
  <cp:revision>3</cp:revision>
  <dcterms:created xsi:type="dcterms:W3CDTF">2010-09-14T09:27:35Z</dcterms:created>
  <dcterms:modified xsi:type="dcterms:W3CDTF">2010-09-14T09:56:18Z</dcterms:modified>
</cp:coreProperties>
</file>