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3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7E634A-9542-4450-9F42-D4D239070926}" type="datetimeFigureOut">
              <a:rPr lang="nb-NO" smtClean="0"/>
              <a:t>14.09.2010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91930E-2087-48BE-B9C3-35D62E76E6A2}" type="slidenum">
              <a:rPr lang="nb-NO" smtClean="0"/>
              <a:t>‹#›</a:t>
            </a:fld>
            <a:endParaRPr lang="nb-N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tel 4"/>
          <p:cNvSpPr>
            <a:spLocks noGrp="1"/>
          </p:cNvSpPr>
          <p:nvPr>
            <p:ph type="title"/>
          </p:nvPr>
        </p:nvSpPr>
        <p:spPr>
          <a:xfrm>
            <a:off x="611560" y="1988840"/>
            <a:ext cx="8229600" cy="1143000"/>
          </a:xfrm>
        </p:spPr>
        <p:txBody>
          <a:bodyPr/>
          <a:lstStyle/>
          <a:p>
            <a:r>
              <a:rPr lang="nb-NO" dirty="0" smtClean="0"/>
              <a:t>Engelsk</a:t>
            </a:r>
            <a:endParaRPr lang="nb-NO" dirty="0"/>
          </a:p>
        </p:txBody>
      </p:sp>
      <p:pic>
        <p:nvPicPr>
          <p:cNvPr id="7" name="Picture 2" descr="C:\Users\Michael Berg\Desktop\jack460.jpg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-77935"/>
            <a:ext cx="9396536" cy="6979739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dirty="0" smtClean="0"/>
              <a:t>Regning i faget</a:t>
            </a:r>
            <a:endParaRPr lang="nb-NO" dirty="0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b-NO" dirty="0" err="1" smtClean="0"/>
              <a:t>Mph</a:t>
            </a:r>
            <a:r>
              <a:rPr lang="nb-NO" dirty="0" smtClean="0"/>
              <a:t> vs. </a:t>
            </a:r>
            <a:r>
              <a:rPr lang="nb-NO" dirty="0" err="1" smtClean="0"/>
              <a:t>kmh</a:t>
            </a:r>
            <a:endParaRPr lang="nb-NO" dirty="0" smtClean="0"/>
          </a:p>
          <a:p>
            <a:r>
              <a:rPr lang="nb-NO" dirty="0" err="1" smtClean="0"/>
              <a:t>Litres</a:t>
            </a:r>
            <a:r>
              <a:rPr lang="nb-NO" dirty="0" smtClean="0"/>
              <a:t> vs. gallons</a:t>
            </a:r>
          </a:p>
          <a:p>
            <a:r>
              <a:rPr lang="nb-NO" dirty="0" smtClean="0"/>
              <a:t>Cm vs. </a:t>
            </a:r>
            <a:r>
              <a:rPr lang="nb-NO" dirty="0" err="1" smtClean="0"/>
              <a:t>inches</a:t>
            </a:r>
            <a:endParaRPr lang="nb-NO" dirty="0" smtClean="0"/>
          </a:p>
          <a:p>
            <a:r>
              <a:rPr lang="nb-NO" dirty="0" smtClean="0"/>
              <a:t>Valuta</a:t>
            </a:r>
          </a:p>
          <a:p>
            <a:r>
              <a:rPr lang="nb-NO" dirty="0" smtClean="0"/>
              <a:t>Tidsforskjell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dirty="0" smtClean="0"/>
              <a:t>Forslag til undervisningsopplegg</a:t>
            </a:r>
            <a:endParaRPr lang="nb-NO" dirty="0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b-NO" dirty="0" err="1" smtClean="0"/>
              <a:t>Elevne</a:t>
            </a:r>
            <a:r>
              <a:rPr lang="nb-NO" dirty="0" smtClean="0"/>
              <a:t> skal planlegge en fiktiv reise til Storbritannia  (54</a:t>
            </a:r>
            <a:r>
              <a:rPr lang="nb-NO" dirty="0"/>
              <a:t>° </a:t>
            </a:r>
            <a:r>
              <a:rPr lang="nb-NO" dirty="0" smtClean="0"/>
              <a:t>N) </a:t>
            </a:r>
          </a:p>
          <a:p>
            <a:r>
              <a:rPr lang="nb-NO" dirty="0" smtClean="0"/>
              <a:t>Regne valuta</a:t>
            </a:r>
          </a:p>
          <a:p>
            <a:r>
              <a:rPr lang="nb-NO" dirty="0" smtClean="0"/>
              <a:t>Fly tur/retur hjemsted </a:t>
            </a:r>
            <a:r>
              <a:rPr lang="nb-NO" dirty="0" smtClean="0">
                <a:sym typeface="Wingdings" pitchFamily="2" charset="2"/>
              </a:rPr>
              <a:t></a:t>
            </a:r>
            <a:r>
              <a:rPr lang="nb-NO" dirty="0" smtClean="0"/>
              <a:t> London</a:t>
            </a:r>
          </a:p>
          <a:p>
            <a:r>
              <a:rPr lang="nb-NO" dirty="0" smtClean="0"/>
              <a:t>Sett opp budsjett</a:t>
            </a:r>
          </a:p>
          <a:p>
            <a:r>
              <a:rPr lang="nb-NO" dirty="0" smtClean="0"/>
              <a:t>Interrail (må innom et utvalg byer)</a:t>
            </a:r>
          </a:p>
          <a:p>
            <a:r>
              <a:rPr lang="nb-NO" dirty="0" smtClean="0"/>
              <a:t>Aktiviteter</a:t>
            </a:r>
          </a:p>
          <a:p>
            <a:endParaRPr lang="nb-NO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dirty="0" smtClean="0"/>
              <a:t>Sjangertyper/forståelse</a:t>
            </a:r>
            <a:endParaRPr lang="nb-NO" dirty="0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b-NO" dirty="0" smtClean="0"/>
              <a:t>Reisebrev</a:t>
            </a:r>
          </a:p>
          <a:p>
            <a:r>
              <a:rPr lang="nb-NO" dirty="0" smtClean="0"/>
              <a:t>Postkort</a:t>
            </a:r>
          </a:p>
          <a:p>
            <a:r>
              <a:rPr lang="nb-NO" dirty="0" smtClean="0"/>
              <a:t>Blogg</a:t>
            </a:r>
          </a:p>
          <a:p>
            <a:r>
              <a:rPr lang="nb-NO" dirty="0" smtClean="0"/>
              <a:t>Lokale folkeeventyr</a:t>
            </a:r>
          </a:p>
          <a:p>
            <a:r>
              <a:rPr lang="nb-NO" dirty="0" smtClean="0"/>
              <a:t>Telefonsamtale</a:t>
            </a:r>
          </a:p>
          <a:p>
            <a:r>
              <a:rPr lang="nb-NO" dirty="0" smtClean="0"/>
              <a:t>Artikkel</a:t>
            </a:r>
            <a:endParaRPr lang="nb-NO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61</Words>
  <Application>Microsoft Office PowerPoint</Application>
  <PresentationFormat>Skjermfremvisning (4:3)</PresentationFormat>
  <Paragraphs>21</Paragraphs>
  <Slides>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4</vt:i4>
      </vt:variant>
    </vt:vector>
  </HeadingPairs>
  <TitlesOfParts>
    <vt:vector size="5" baseType="lpstr">
      <vt:lpstr>Office-tema</vt:lpstr>
      <vt:lpstr>Engelsk</vt:lpstr>
      <vt:lpstr>Regning i faget</vt:lpstr>
      <vt:lpstr>Forslag til undervisningsopplegg</vt:lpstr>
      <vt:lpstr>Sjangertyper/forståelse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Engelsk</dc:title>
  <dc:creator>Michael Berg</dc:creator>
  <cp:lastModifiedBy>Michael Berg</cp:lastModifiedBy>
  <cp:revision>2</cp:revision>
  <dcterms:created xsi:type="dcterms:W3CDTF">2010-09-14T08:24:08Z</dcterms:created>
  <dcterms:modified xsi:type="dcterms:W3CDTF">2010-09-14T08:28:23Z</dcterms:modified>
</cp:coreProperties>
</file>

<file path=docProps/thumbnail.jpeg>
</file>