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17AE6-57F9-4C70-8257-693BB029490C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59B1-12C0-4460-8F97-A150952AFB7D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17AE6-57F9-4C70-8257-693BB029490C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59B1-12C0-4460-8F97-A150952AFB7D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17AE6-57F9-4C70-8257-693BB029490C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59B1-12C0-4460-8F97-A150952AFB7D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17AE6-57F9-4C70-8257-693BB029490C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59B1-12C0-4460-8F97-A150952AFB7D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17AE6-57F9-4C70-8257-693BB029490C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59B1-12C0-4460-8F97-A150952AFB7D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17AE6-57F9-4C70-8257-693BB029490C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59B1-12C0-4460-8F97-A150952AFB7D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17AE6-57F9-4C70-8257-693BB029490C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59B1-12C0-4460-8F97-A150952AFB7D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17AE6-57F9-4C70-8257-693BB029490C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59B1-12C0-4460-8F97-A150952AFB7D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17AE6-57F9-4C70-8257-693BB029490C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59B1-12C0-4460-8F97-A150952AFB7D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17AE6-57F9-4C70-8257-693BB029490C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59B1-12C0-4460-8F97-A150952AFB7D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17AE6-57F9-4C70-8257-693BB029490C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59B1-12C0-4460-8F97-A150952AFB7D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17AE6-57F9-4C70-8257-693BB029490C}" type="datetimeFigureOut">
              <a:rPr lang="nb-NO" smtClean="0"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859B1-12C0-4460-8F97-A150952AFB7D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err="1" smtClean="0"/>
              <a:t>Math</a:t>
            </a:r>
            <a:r>
              <a:rPr lang="nb-NO" dirty="0" smtClean="0"/>
              <a:t>!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 dirty="0" smtClean="0"/>
              <a:t>Hanne, Runa, Lisa og Jacob =)</a:t>
            </a:r>
            <a:endParaRPr lang="nb-NO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/>
              <a:t>You</a:t>
            </a:r>
            <a:r>
              <a:rPr lang="nb-NO" dirty="0" smtClean="0"/>
              <a:t> all </a:t>
            </a:r>
            <a:r>
              <a:rPr lang="nb-NO" dirty="0" err="1" smtClean="0"/>
              <a:t>got</a:t>
            </a:r>
            <a:r>
              <a:rPr lang="nb-NO" dirty="0" smtClean="0"/>
              <a:t> </a:t>
            </a:r>
            <a:r>
              <a:rPr lang="nb-NO" dirty="0" err="1" smtClean="0"/>
              <a:t>one</a:t>
            </a:r>
            <a:r>
              <a:rPr lang="nb-NO" dirty="0" smtClean="0"/>
              <a:t> </a:t>
            </a:r>
            <a:r>
              <a:rPr lang="nb-NO" dirty="0" err="1" smtClean="0"/>
              <a:t>thing</a:t>
            </a:r>
            <a:r>
              <a:rPr lang="nb-NO" dirty="0" smtClean="0"/>
              <a:t> in </a:t>
            </a:r>
            <a:r>
              <a:rPr lang="nb-NO" dirty="0" err="1" smtClean="0"/>
              <a:t>common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all </a:t>
            </a:r>
            <a:r>
              <a:rPr lang="nb-NO" dirty="0" err="1" smtClean="0"/>
              <a:t>English-speaking</a:t>
            </a:r>
            <a:r>
              <a:rPr lang="nb-NO" dirty="0" smtClean="0"/>
              <a:t> </a:t>
            </a:r>
            <a:r>
              <a:rPr lang="nb-NO" dirty="0" err="1" smtClean="0"/>
              <a:t>people</a:t>
            </a:r>
            <a:r>
              <a:rPr lang="nb-NO" dirty="0" smtClean="0"/>
              <a:t>! </a:t>
            </a:r>
            <a:r>
              <a:rPr lang="nb-NO" dirty="0" err="1" smtClean="0"/>
              <a:t>Can</a:t>
            </a:r>
            <a:r>
              <a:rPr lang="nb-NO" dirty="0" smtClean="0"/>
              <a:t> </a:t>
            </a:r>
            <a:r>
              <a:rPr lang="nb-NO" dirty="0" err="1" smtClean="0"/>
              <a:t>you</a:t>
            </a:r>
            <a:r>
              <a:rPr lang="nb-NO" dirty="0" smtClean="0"/>
              <a:t> </a:t>
            </a:r>
            <a:r>
              <a:rPr lang="nb-NO" dirty="0" err="1" smtClean="0"/>
              <a:t>guess</a:t>
            </a:r>
            <a:r>
              <a:rPr lang="nb-NO" dirty="0" smtClean="0"/>
              <a:t> </a:t>
            </a:r>
            <a:r>
              <a:rPr lang="nb-NO" dirty="0" err="1" smtClean="0"/>
              <a:t>what</a:t>
            </a:r>
            <a:r>
              <a:rPr lang="nb-NO" dirty="0" smtClean="0"/>
              <a:t> it is?</a:t>
            </a:r>
          </a:p>
          <a:p>
            <a:endParaRPr lang="nb-NO" dirty="0"/>
          </a:p>
          <a:p>
            <a:endParaRPr lang="nb-NO" dirty="0" smtClean="0"/>
          </a:p>
          <a:p>
            <a:r>
              <a:rPr lang="nb-NO" dirty="0" smtClean="0"/>
              <a:t>………..</a:t>
            </a:r>
            <a:endParaRPr lang="nb-NO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dirty="0" smtClean="0"/>
          </a:p>
          <a:p>
            <a:endParaRPr lang="nb-NO" dirty="0"/>
          </a:p>
          <a:p>
            <a:endParaRPr lang="nb-NO" dirty="0" smtClean="0"/>
          </a:p>
          <a:p>
            <a:pPr>
              <a:buNone/>
            </a:pPr>
            <a:r>
              <a:rPr lang="nb-NO" dirty="0" smtClean="0"/>
              <a:t>YOU BOTH LIKE, AND NEED, TO DO SOME MATH!</a:t>
            </a:r>
            <a:endParaRPr lang="nb-NO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b-NO" dirty="0" smtClean="0"/>
              <a:t>For å ivareta regning som grunnleggende ferdighet i språk kan man:</a:t>
            </a:r>
          </a:p>
          <a:p>
            <a:pPr lvl="1"/>
            <a:r>
              <a:rPr lang="nb-NO" dirty="0" smtClean="0"/>
              <a:t>Leke butikk</a:t>
            </a:r>
          </a:p>
          <a:p>
            <a:pPr lvl="1"/>
            <a:r>
              <a:rPr lang="nb-NO" dirty="0" smtClean="0"/>
              <a:t>Bingo</a:t>
            </a:r>
          </a:p>
          <a:p>
            <a:pPr lvl="1"/>
            <a:r>
              <a:rPr lang="nb-NO" dirty="0" smtClean="0"/>
              <a:t>Lær klokken</a:t>
            </a:r>
          </a:p>
          <a:p>
            <a:pPr lvl="1"/>
            <a:r>
              <a:rPr lang="nb-NO" dirty="0" err="1" smtClean="0"/>
              <a:t>Terningsspill</a:t>
            </a:r>
            <a:endParaRPr lang="nb-NO" dirty="0" smtClean="0"/>
          </a:p>
          <a:p>
            <a:pPr lvl="1"/>
            <a:r>
              <a:rPr lang="nb-NO" dirty="0" smtClean="0"/>
              <a:t>Kryssord med tall</a:t>
            </a:r>
          </a:p>
          <a:p>
            <a:pPr lvl="1"/>
            <a:r>
              <a:rPr lang="nb-NO" dirty="0" smtClean="0"/>
              <a:t>Avanserte regnestykker</a:t>
            </a:r>
          </a:p>
          <a:p>
            <a:pPr lvl="1"/>
            <a:r>
              <a:rPr lang="nb-NO" dirty="0" smtClean="0"/>
              <a:t>Utdeling av poeng i Melodi Grand Prix</a:t>
            </a:r>
            <a:endParaRPr lang="nb-NO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In </a:t>
            </a:r>
            <a:r>
              <a:rPr lang="nb-NO" dirty="0" err="1" smtClean="0"/>
              <a:t>interpreting</a:t>
            </a:r>
            <a:r>
              <a:rPr lang="nb-NO" dirty="0" smtClean="0"/>
              <a:t> poems, </a:t>
            </a:r>
            <a:r>
              <a:rPr lang="nb-NO" dirty="0" err="1" smtClean="0"/>
              <a:t>math</a:t>
            </a:r>
            <a:r>
              <a:rPr lang="nb-NO" dirty="0" smtClean="0"/>
              <a:t> is </a:t>
            </a:r>
            <a:r>
              <a:rPr lang="nb-NO" dirty="0" err="1" smtClean="0"/>
              <a:t>everything</a:t>
            </a:r>
            <a:r>
              <a:rPr lang="nb-NO" dirty="0" smtClean="0"/>
              <a:t>! </a:t>
            </a:r>
            <a:endParaRPr lang="nb-NO" dirty="0"/>
          </a:p>
          <a:p>
            <a:r>
              <a:rPr lang="nb-NO" dirty="0" err="1" smtClean="0"/>
              <a:t>-Number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stanzas</a:t>
            </a:r>
            <a:endParaRPr lang="nb-NO" dirty="0" smtClean="0"/>
          </a:p>
          <a:p>
            <a:r>
              <a:rPr lang="nb-NO" dirty="0" err="1" smtClean="0"/>
              <a:t>-Meter</a:t>
            </a:r>
            <a:r>
              <a:rPr lang="nb-NO" dirty="0" smtClean="0"/>
              <a:t> and </a:t>
            </a:r>
            <a:r>
              <a:rPr lang="nb-NO" dirty="0" err="1" smtClean="0"/>
              <a:t>rhyme</a:t>
            </a:r>
            <a:r>
              <a:rPr lang="nb-NO" dirty="0" smtClean="0"/>
              <a:t>!</a:t>
            </a:r>
          </a:p>
          <a:p>
            <a:r>
              <a:rPr lang="nb-NO" dirty="0" err="1" smtClean="0"/>
              <a:t>-How</a:t>
            </a:r>
            <a:r>
              <a:rPr lang="nb-NO" dirty="0" smtClean="0"/>
              <a:t> </a:t>
            </a:r>
            <a:r>
              <a:rPr lang="nb-NO" dirty="0" err="1" smtClean="0"/>
              <a:t>many</a:t>
            </a:r>
            <a:r>
              <a:rPr lang="nb-NO" dirty="0" smtClean="0"/>
              <a:t> times </a:t>
            </a:r>
            <a:r>
              <a:rPr lang="nb-NO" dirty="0" err="1" smtClean="0"/>
              <a:t>does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word</a:t>
            </a:r>
            <a:r>
              <a:rPr lang="nb-NO" dirty="0" smtClean="0"/>
              <a:t> ”</a:t>
            </a:r>
            <a:r>
              <a:rPr lang="nb-NO" dirty="0" err="1" smtClean="0"/>
              <a:t>moon</a:t>
            </a:r>
            <a:r>
              <a:rPr lang="nb-NO" dirty="0" smtClean="0"/>
              <a:t>” </a:t>
            </a:r>
            <a:r>
              <a:rPr lang="nb-NO" dirty="0" err="1" smtClean="0"/>
              <a:t>appear</a:t>
            </a:r>
            <a:r>
              <a:rPr lang="nb-NO" dirty="0" smtClean="0"/>
              <a:t> in ”A </a:t>
            </a:r>
            <a:r>
              <a:rPr lang="nb-NO" dirty="0" err="1" smtClean="0"/>
              <a:t>Midsummernight’s</a:t>
            </a:r>
            <a:r>
              <a:rPr lang="nb-NO" dirty="0" smtClean="0"/>
              <a:t> </a:t>
            </a:r>
            <a:r>
              <a:rPr lang="nb-NO" dirty="0" err="1" smtClean="0"/>
              <a:t>dream</a:t>
            </a:r>
            <a:r>
              <a:rPr lang="nb-NO" dirty="0" smtClean="0"/>
              <a:t>”?</a:t>
            </a:r>
          </a:p>
          <a:p>
            <a:endParaRPr lang="nb-NO" dirty="0"/>
          </a:p>
          <a:p>
            <a:r>
              <a:rPr lang="nb-NO" dirty="0" err="1" smtClean="0"/>
              <a:t>Music</a:t>
            </a:r>
            <a:r>
              <a:rPr lang="nb-NO" dirty="0" smtClean="0"/>
              <a:t> </a:t>
            </a:r>
            <a:r>
              <a:rPr lang="nb-NO" dirty="0" err="1" smtClean="0"/>
              <a:t>also</a:t>
            </a:r>
            <a:r>
              <a:rPr lang="nb-NO" dirty="0" smtClean="0"/>
              <a:t> </a:t>
            </a:r>
            <a:r>
              <a:rPr lang="nb-NO" dirty="0" err="1" smtClean="0"/>
              <a:t>consists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some</a:t>
            </a:r>
            <a:r>
              <a:rPr lang="nb-NO" dirty="0" smtClean="0"/>
              <a:t> </a:t>
            </a:r>
            <a:r>
              <a:rPr lang="nb-NO" dirty="0" err="1" smtClean="0"/>
              <a:t>math</a:t>
            </a:r>
            <a:r>
              <a:rPr lang="nb-NO" dirty="0" smtClean="0"/>
              <a:t>!</a:t>
            </a:r>
            <a:endParaRPr lang="nb-NO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err="1" smtClean="0"/>
              <a:t>Math</a:t>
            </a:r>
            <a:r>
              <a:rPr lang="nb-NO" dirty="0" smtClean="0"/>
              <a:t> is a </a:t>
            </a:r>
            <a:r>
              <a:rPr lang="nb-NO" dirty="0" err="1" smtClean="0"/>
              <a:t>language</a:t>
            </a:r>
            <a:r>
              <a:rPr lang="nb-NO" dirty="0" smtClean="0"/>
              <a:t> </a:t>
            </a:r>
            <a:r>
              <a:rPr lang="nb-NO" dirty="0" err="1" smtClean="0"/>
              <a:t>we</a:t>
            </a:r>
            <a:r>
              <a:rPr lang="nb-NO" dirty="0" smtClean="0"/>
              <a:t> all </a:t>
            </a:r>
            <a:r>
              <a:rPr lang="nb-NO" dirty="0" err="1" smtClean="0"/>
              <a:t>should</a:t>
            </a:r>
            <a:r>
              <a:rPr lang="nb-NO" dirty="0" smtClean="0"/>
              <a:t> </a:t>
            </a:r>
            <a:r>
              <a:rPr lang="nb-NO" dirty="0" err="1" smtClean="0"/>
              <a:t>speak</a:t>
            </a:r>
            <a:r>
              <a:rPr lang="nb-NO" dirty="0" smtClean="0"/>
              <a:t> </a:t>
            </a:r>
            <a:r>
              <a:rPr lang="nb-NO" dirty="0" err="1" smtClean="0"/>
              <a:t>fluently</a:t>
            </a:r>
            <a:r>
              <a:rPr lang="nb-NO" dirty="0" smtClean="0"/>
              <a:t>!</a:t>
            </a:r>
            <a:endParaRPr lang="nb-NO" dirty="0"/>
          </a:p>
        </p:txBody>
      </p:sp>
      <p:pic>
        <p:nvPicPr>
          <p:cNvPr id="4" name="Plassholder for innhold 3" descr="women-tenured-science-professors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2321496"/>
            <a:ext cx="5976664" cy="453650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123</Words>
  <Application>Microsoft Office PowerPoint</Application>
  <PresentationFormat>Skjermfremvisning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7" baseType="lpstr">
      <vt:lpstr>Office-tema</vt:lpstr>
      <vt:lpstr>Math!</vt:lpstr>
      <vt:lpstr>Lysbilde 2</vt:lpstr>
      <vt:lpstr>Lysbilde 3</vt:lpstr>
      <vt:lpstr>Lysbilde 4</vt:lpstr>
      <vt:lpstr>Lysbilde 5</vt:lpstr>
      <vt:lpstr>Math is a language we all should speak fluently!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Math!</dc:title>
  <dc:creator>Runa</dc:creator>
  <cp:lastModifiedBy>Runa</cp:lastModifiedBy>
  <cp:revision>4</cp:revision>
  <dcterms:created xsi:type="dcterms:W3CDTF">2010-09-14T08:18:53Z</dcterms:created>
  <dcterms:modified xsi:type="dcterms:W3CDTF">2010-09-14T08:49:58Z</dcterms:modified>
</cp:coreProperties>
</file>